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B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263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306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692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629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627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993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991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367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345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642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308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07857-D47F-48F4-A365-5EBF5B1613C4}" type="datetimeFigureOut">
              <a:rPr lang="es-MX" smtClean="0"/>
              <a:t>19/08/2026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F61D3-A148-4D39-8187-83E3B7DCD7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999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5" y="5373189"/>
            <a:ext cx="513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Nombre del articulo</a:t>
            </a:r>
          </a:p>
          <a:p>
            <a:r>
              <a:rPr lang="es-MX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del autor</a:t>
            </a:r>
            <a:endParaRPr lang="es-MX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36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28504" y="1367245"/>
            <a:ext cx="6886846" cy="4809717"/>
          </a:xfrm>
        </p:spPr>
        <p:txBody>
          <a:bodyPr>
            <a:normAutofit/>
          </a:bodyPr>
          <a:lstStyle/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28504" y="300838"/>
            <a:ext cx="717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5B5BA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Introducción</a:t>
            </a:r>
            <a:endParaRPr lang="es-MX" dirty="0">
              <a:solidFill>
                <a:srgbClr val="5B5BA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9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28504" y="1367245"/>
            <a:ext cx="6886846" cy="4809717"/>
          </a:xfrm>
        </p:spPr>
        <p:txBody>
          <a:bodyPr>
            <a:normAutofit/>
          </a:bodyPr>
          <a:lstStyle/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28504" y="300838"/>
            <a:ext cx="717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rgbClr val="5B5BA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Planteamiento del problema</a:t>
            </a:r>
            <a:endParaRPr lang="es-MX" b="1" dirty="0">
              <a:solidFill>
                <a:srgbClr val="5B5BA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4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28504" y="1367245"/>
            <a:ext cx="6886846" cy="4809717"/>
          </a:xfrm>
        </p:spPr>
        <p:txBody>
          <a:bodyPr>
            <a:normAutofit/>
          </a:bodyPr>
          <a:lstStyle/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28504" y="300838"/>
            <a:ext cx="717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5B5BA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Resultados</a:t>
            </a:r>
            <a:endParaRPr lang="es-MX" dirty="0">
              <a:solidFill>
                <a:srgbClr val="5B5BA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4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28504" y="1367245"/>
            <a:ext cx="6886846" cy="4809717"/>
          </a:xfrm>
        </p:spPr>
        <p:txBody>
          <a:bodyPr>
            <a:normAutofit/>
          </a:bodyPr>
          <a:lstStyle/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28504" y="300838"/>
            <a:ext cx="717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5B5BA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 Conclusiones</a:t>
            </a:r>
            <a:endParaRPr lang="es-MX" dirty="0">
              <a:solidFill>
                <a:srgbClr val="5B5BA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0062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20</Words>
  <Application>Microsoft Office PowerPoint</Application>
  <PresentationFormat>Presentación en pantalla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Alever Reyes</dc:creator>
  <cp:lastModifiedBy>Alever Reyes</cp:lastModifiedBy>
  <cp:revision>3</cp:revision>
  <dcterms:created xsi:type="dcterms:W3CDTF">2026-08-19T15:29:44Z</dcterms:created>
  <dcterms:modified xsi:type="dcterms:W3CDTF">2026-08-19T16:03:05Z</dcterms:modified>
</cp:coreProperties>
</file>